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886200" y="6400800"/>
            <a:ext cx="1676400" cy="304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Lê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Văn</a:t>
            </a:r>
            <a:r>
              <a:rPr lang="en-US" baseline="0" dirty="0" smtClean="0"/>
              <a:t> Lai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914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65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3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29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9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00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2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01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5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99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3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981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00400"/>
            <a:ext cx="8229600" cy="292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3D39C-D922-424B-BDAB-C061FC35C609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 smtClean="0"/>
              <a:t>Lê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Lai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2BD08-F8D1-4C07-99C7-39D2535B778E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1534562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63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PHƯƠNG PHÁP SÁNG TẠO SCAMPER</a:t>
            </a:r>
            <a:endParaRPr lang="en-US" sz="3600" b="1" dirty="0"/>
          </a:p>
        </p:txBody>
      </p:sp>
      <p:sp>
        <p:nvSpPr>
          <p:cNvPr id="4" name="Oval 3"/>
          <p:cNvSpPr/>
          <p:nvPr/>
        </p:nvSpPr>
        <p:spPr>
          <a:xfrm>
            <a:off x="3983182" y="1828800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Subtuition</a:t>
            </a:r>
            <a:endParaRPr lang="en-US" sz="1200" dirty="0" smtClean="0"/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Thay</a:t>
            </a:r>
            <a:r>
              <a:rPr lang="en-US" sz="1200" dirty="0" smtClean="0"/>
              <a:t> </a:t>
            </a:r>
            <a:r>
              <a:rPr lang="en-US" sz="1200" dirty="0" err="1" smtClean="0"/>
              <a:t>thế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6096000" y="2590800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Combine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Kết</a:t>
            </a:r>
            <a:r>
              <a:rPr lang="en-US" sz="1200" dirty="0" smtClean="0"/>
              <a:t> </a:t>
            </a:r>
            <a:r>
              <a:rPr lang="en-US" sz="1200" dirty="0" err="1" smtClean="0"/>
              <a:t>hợp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6" name="Oval 5"/>
          <p:cNvSpPr/>
          <p:nvPr/>
        </p:nvSpPr>
        <p:spPr>
          <a:xfrm>
            <a:off x="6477000" y="4191000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Adapt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Thich</a:t>
            </a:r>
            <a:r>
              <a:rPr lang="en-US" sz="1200" dirty="0" smtClean="0"/>
              <a:t> </a:t>
            </a:r>
            <a:r>
              <a:rPr lang="en-US" sz="1200" dirty="0" err="1" smtClean="0"/>
              <a:t>nghi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7" name="Oval 6"/>
          <p:cNvSpPr/>
          <p:nvPr/>
        </p:nvSpPr>
        <p:spPr>
          <a:xfrm>
            <a:off x="5181600" y="5257800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Modify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Hiệu</a:t>
            </a:r>
            <a:r>
              <a:rPr lang="en-US" sz="1200" dirty="0" smtClean="0"/>
              <a:t> </a:t>
            </a:r>
            <a:r>
              <a:rPr lang="en-US" sz="1200" dirty="0" err="1" smtClean="0"/>
              <a:t>chỉnh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sp>
        <p:nvSpPr>
          <p:cNvPr id="8" name="Oval 7"/>
          <p:cNvSpPr/>
          <p:nvPr/>
        </p:nvSpPr>
        <p:spPr>
          <a:xfrm>
            <a:off x="3124200" y="5285509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Put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Thêm</a:t>
            </a:r>
            <a:r>
              <a:rPr lang="en-US" sz="1200" dirty="0" smtClean="0"/>
              <a:t> </a:t>
            </a:r>
            <a:r>
              <a:rPr lang="en-US" sz="1200" dirty="0" err="1" smtClean="0"/>
              <a:t>vào</a:t>
            </a:r>
            <a:r>
              <a:rPr lang="en-US" sz="1200" dirty="0"/>
              <a:t>)</a:t>
            </a:r>
          </a:p>
        </p:txBody>
      </p:sp>
      <p:sp>
        <p:nvSpPr>
          <p:cNvPr id="9" name="Oval 8"/>
          <p:cNvSpPr/>
          <p:nvPr/>
        </p:nvSpPr>
        <p:spPr>
          <a:xfrm>
            <a:off x="1752600" y="4177145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Eliminate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Loại</a:t>
            </a:r>
            <a:r>
              <a:rPr lang="en-US" sz="1200" dirty="0" smtClean="0"/>
              <a:t> </a:t>
            </a:r>
            <a:r>
              <a:rPr lang="en-US" sz="1200" dirty="0" err="1" smtClean="0"/>
              <a:t>bỏ</a:t>
            </a:r>
            <a:r>
              <a:rPr lang="en-US" sz="1200" dirty="0" smtClean="0"/>
              <a:t>)</a:t>
            </a:r>
          </a:p>
        </p:txBody>
      </p:sp>
      <p:sp>
        <p:nvSpPr>
          <p:cNvPr id="10" name="Oval 9"/>
          <p:cNvSpPr/>
          <p:nvPr/>
        </p:nvSpPr>
        <p:spPr>
          <a:xfrm>
            <a:off x="1905000" y="2570018"/>
            <a:ext cx="1219200" cy="1066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Reverse</a:t>
            </a:r>
          </a:p>
          <a:p>
            <a:pPr algn="ctr"/>
            <a:r>
              <a:rPr lang="en-US" sz="1200" dirty="0" smtClean="0"/>
              <a:t>(</a:t>
            </a:r>
            <a:r>
              <a:rPr lang="en-US" sz="1200" dirty="0" err="1" smtClean="0"/>
              <a:t>Đảo</a:t>
            </a:r>
            <a:r>
              <a:rPr lang="en-US" sz="1200" dirty="0" smtClean="0"/>
              <a:t> </a:t>
            </a:r>
            <a:r>
              <a:rPr lang="en-US" sz="1200" dirty="0" err="1" smtClean="0"/>
              <a:t>ngược</a:t>
            </a:r>
            <a:r>
              <a:rPr lang="en-US" sz="1200" dirty="0" smtClean="0"/>
              <a:t>)</a:t>
            </a:r>
          </a:p>
          <a:p>
            <a:pPr algn="ctr"/>
            <a:endParaRPr lang="en-US" sz="12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3830782" y="3810000"/>
            <a:ext cx="1655618" cy="5334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SCAMPER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8584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/>
              <a:t> </a:t>
            </a:r>
            <a:r>
              <a:rPr lang="en-US" dirty="0" smtClean="0"/>
              <a:t>- Substitute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mới,thay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hay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nói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,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gian,kế</a:t>
            </a:r>
            <a:r>
              <a:rPr lang="en-US" dirty="0" smtClean="0"/>
              <a:t> </a:t>
            </a:r>
            <a:r>
              <a:rPr lang="en-US" dirty="0" err="1" smtClean="0"/>
              <a:t>hoạch</a:t>
            </a:r>
            <a:r>
              <a:rPr lang="en-US" dirty="0" smtClean="0"/>
              <a:t>, qui </a:t>
            </a:r>
            <a:r>
              <a:rPr lang="en-US" dirty="0" err="1" smtClean="0"/>
              <a:t>trình</a:t>
            </a:r>
            <a:r>
              <a:rPr lang="en-US" dirty="0" smtClean="0"/>
              <a:t>,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2050" name="Picture 2" descr="C:\Program Files (x86)\Microsoft Office\MEDIA\CAGCAT10\j0195812.wm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33600"/>
            <a:ext cx="348087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886200" y="6248400"/>
            <a:ext cx="1752600" cy="304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Lê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Lai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53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r>
              <a:rPr lang="en-US" b="1" dirty="0" err="1" smtClean="0"/>
              <a:t>Phép</a:t>
            </a:r>
            <a:r>
              <a:rPr lang="en-US" b="1" dirty="0" smtClean="0"/>
              <a:t> </a:t>
            </a:r>
            <a:r>
              <a:rPr lang="en-US" b="1" dirty="0" err="1" smtClean="0"/>
              <a:t>kết</a:t>
            </a:r>
            <a:r>
              <a:rPr lang="en-US" b="1" dirty="0" smtClean="0"/>
              <a:t> </a:t>
            </a:r>
            <a:r>
              <a:rPr lang="en-US" b="1" dirty="0" err="1" smtClean="0"/>
              <a:t>hợp</a:t>
            </a:r>
            <a:r>
              <a:rPr lang="en-US" b="1" dirty="0" smtClean="0"/>
              <a:t> - Combine</a:t>
            </a:r>
            <a:endParaRPr lang="en-US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chất,thông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hay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074" name="Picture 2" descr="C:\Program Files (x86)\Microsoft Office\MEDIA\CAGCAT10\j0199661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99" y="3290454"/>
            <a:ext cx="1877529" cy="181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48000"/>
            <a:ext cx="2158986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6400800"/>
            <a:ext cx="1828800" cy="304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Lê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Lai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21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r>
              <a:rPr lang="en-US" b="1" dirty="0" err="1" smtClean="0"/>
              <a:t>Phép</a:t>
            </a:r>
            <a:r>
              <a:rPr lang="en-US" b="1" dirty="0" smtClean="0"/>
              <a:t> </a:t>
            </a:r>
            <a:r>
              <a:rPr lang="en-US" b="1" dirty="0" err="1" smtClean="0"/>
              <a:t>thích</a:t>
            </a:r>
            <a:r>
              <a:rPr lang="en-US" b="1" dirty="0" smtClean="0"/>
              <a:t> </a:t>
            </a:r>
            <a:r>
              <a:rPr lang="en-US" b="1" dirty="0" err="1" smtClean="0"/>
              <a:t>ứng</a:t>
            </a:r>
            <a:r>
              <a:rPr lang="en-US" b="1" dirty="0" smtClean="0"/>
              <a:t> - Adapt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,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thiện,gần</a:t>
            </a:r>
            <a:r>
              <a:rPr lang="en-US" dirty="0" smtClean="0"/>
              <a:t> </a:t>
            </a:r>
            <a:r>
              <a:rPr lang="en-US" dirty="0" err="1" smtClean="0"/>
              <a:t>gũi</a:t>
            </a:r>
            <a:r>
              <a:rPr lang="en-US" dirty="0" smtClean="0"/>
              <a:t> </a:t>
            </a:r>
            <a:r>
              <a:rPr lang="en-US" dirty="0" err="1" smtClean="0"/>
              <a:t>đẹp</a:t>
            </a:r>
            <a:r>
              <a:rPr lang="en-US" dirty="0" smtClean="0"/>
              <a:t> </a:t>
            </a:r>
            <a:r>
              <a:rPr lang="en-US" dirty="0" err="1" smtClean="0"/>
              <a:t>hoen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chúng</a:t>
            </a:r>
            <a:r>
              <a:rPr lang="en-US" dirty="0" smtClean="0"/>
              <a:t> ta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không,nhưng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098" name="Picture 2" descr="C:\Program Files (x86)\Microsoft Office\MEDIA\CAGCAT10\j0233018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01" y="1992147"/>
            <a:ext cx="3364799" cy="341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657600" y="6400800"/>
            <a:ext cx="1752600" cy="304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Lê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Lai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43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300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Substitute</vt:lpstr>
      <vt:lpstr>Phép kết hợp - Combine</vt:lpstr>
      <vt:lpstr>Phép thích ứng - Adapt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5</cp:revision>
  <dcterms:created xsi:type="dcterms:W3CDTF">2016-06-28T00:41:02Z</dcterms:created>
  <dcterms:modified xsi:type="dcterms:W3CDTF">2016-06-28T01:28:19Z</dcterms:modified>
</cp:coreProperties>
</file>